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  <p:cmAuthor id="7" name="Rachel Williams" initials="RW" lastIdx="0" clrIdx="6"/>
  <p:cmAuthor id="8" name="Nina Makojnik" initials="NM" lastIdx="0" clrIdx="7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2" d="100"/>
          <a:sy n="112" d="100"/>
        </p:scale>
        <p:origin x="978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microsoft.com/office/2016/11/relationships/changesInfo" Target="changesInfos/changesInfo1.xml" /><Relationship Id="rId1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</c:v>
                </c:pt>
                <c:pt idx="1">
                  <c:v>0.24</c:v>
                </c:pt>
                <c:pt idx="2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0.23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0.57</c:v>
                </c:pt>
                <c:pt idx="1">
                  <c:v>0.32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</c:v>
                </c:pt>
                <c:pt idx="1">
                  <c:v>0.35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0.33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0.3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0.09</c:v>
                </c:pt>
                <c:pt idx="1">
                  <c:v>0.27</c:v>
                </c:pt>
                <c:pt idx="2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0.06</c:v>
                </c:pt>
                <c:pt idx="1">
                  <c:v>0.23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0.43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0.86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0.97</c:v>
                </c:pt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0.3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0.54</c:v>
                </c:pt>
                <c:pt idx="1">
                  <c:v>0.42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0.19</c:v>
                </c:pt>
                <c:pt idx="2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C88023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C88023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Sothall &amp; Beighton Health Centres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Sothall Medical Centre, 24 Eckington Road, Sheffield S20 1HQ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37%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C88023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https://gp-patient.co.uk/PatientExperiences?practicecode=C88023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Sothall &amp; Beighton Health Centres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29%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35%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52%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Sothall &amp; Beighton Health Centres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Sothall Medical Centre, 24 Eckington Road, Sheffield S20 1HQ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C88023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37%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https://gp-patient.co.uk/PatientExperiences?practicecode=C88023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Sothall &amp; Beighton Health Centres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82%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96%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Pete Ansell</cp:lastModifiedBy>
  <cp:revision>234</cp:revision>
  <dcterms:created xsi:type="dcterms:W3CDTF">2022-02-15T10:00:54Z</dcterms:created>
  <dcterms:modified xsi:type="dcterms:W3CDTF">2024-07-12T22:51:22Z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