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23.xml" ContentType="application/vnd.openxmlformats-officedocument.presentationml.notesSlide+xml"/>
  <Override PartName="/ppt/charts/chart22.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5.xml" ContentType="application/vnd.openxmlformats-officedocument.presentationml.notesSlide+xml"/>
  <Override PartName="/ppt/charts/chart2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7"/>
  </p:notesMasterIdLst>
  <p:sldIdLst>
    <p:sldId id="263" r:id="rId2"/>
    <p:sldId id="268" r:id="rId3"/>
    <p:sldId id="271" r:id="rId4"/>
    <p:sldId id="274" r:id="rId5"/>
    <p:sldId id="277" r:id="rId6"/>
    <p:sldId id="280" r:id="rId7"/>
    <p:sldId id="283" r:id="rId8"/>
    <p:sldId id="286" r:id="rId9"/>
    <p:sldId id="289" r:id="rId10"/>
    <p:sldId id="292" r:id="rId11"/>
    <p:sldId id="295" r:id="rId12"/>
    <p:sldId id="298" r:id="rId13"/>
    <p:sldId id="301" r:id="rId14"/>
    <p:sldId id="304" r:id="rId15"/>
    <p:sldId id="307" r:id="rId16"/>
    <p:sldId id="310" r:id="rId17"/>
    <p:sldId id="313" r:id="rId18"/>
    <p:sldId id="316" r:id="rId19"/>
    <p:sldId id="319" r:id="rId20"/>
    <p:sldId id="322" r:id="rId21"/>
    <p:sldId id="325" r:id="rId22"/>
    <p:sldId id="328" r:id="rId23"/>
    <p:sldId id="331" r:id="rId24"/>
    <p:sldId id="334" r:id="rId25"/>
    <p:sldId id="337" r:id="rId26"/>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3AE-46A1-811A-E0152C070D0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3AE-46A1-811A-E0152C070D0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35</c:v>
                </c:pt>
                <c:pt idx="1">
                  <c:v>59</c:v>
                </c:pt>
              </c:numCache>
            </c:numRef>
          </c:val>
          <c:extLst>
            <c:ext xmlns:c16="http://schemas.microsoft.com/office/drawing/2014/chart" uri="{C3380CC4-5D6E-409C-BE32-E72D297353CC}">
              <c16:uniqueId val="{00000002-93AE-46A1-811A-E0152C070D0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3AE-46A1-811A-E0152C070D0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3AE-46A1-811A-E0152C070D0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35</c:v>
                </c:pt>
                <c:pt idx="1">
                  <c:v>45</c:v>
                </c:pt>
              </c:numCache>
            </c:numRef>
          </c:val>
          <c:extLst>
            <c:ext xmlns:c16="http://schemas.microsoft.com/office/drawing/2014/chart" uri="{C3380CC4-5D6E-409C-BE32-E72D297353CC}">
              <c16:uniqueId val="{00000005-93AE-46A1-811A-E0152C070D0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rPr lang="en-GB"/>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6C4-496B-BE86-5DD302E7C21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6C4-496B-BE86-5DD302E7C21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E6C4-496B-BE86-5DD302E7C21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6C4-496B-BE86-5DD302E7C21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6C4-496B-BE86-5DD302E7C21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E6C4-496B-BE86-5DD302E7C21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E6C4-496B-BE86-5DD302E7C21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E6C4-496B-BE86-5DD302E7C211}"/>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E6C4-496B-BE86-5DD302E7C21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Sheet1!$B$2:$B$10</c:f>
              <c:numCache>
                <c:formatCode>General</c:formatCode>
                <c:ptCount val="9"/>
                <c:pt idx="0">
                  <c:v>40</c:v>
                </c:pt>
                <c:pt idx="1">
                  <c:v>14</c:v>
                </c:pt>
                <c:pt idx="2">
                  <c:v>17</c:v>
                </c:pt>
                <c:pt idx="3">
                  <c:v>1</c:v>
                </c:pt>
                <c:pt idx="4">
                  <c:v>1</c:v>
                </c:pt>
                <c:pt idx="5">
                  <c:v>27</c:v>
                </c:pt>
                <c:pt idx="6">
                  <c:v>1</c:v>
                </c:pt>
                <c:pt idx="7">
                  <c:v>11</c:v>
                </c:pt>
                <c:pt idx="8">
                  <c:v>44</c:v>
                </c:pt>
              </c:numCache>
            </c:numRef>
          </c:val>
          <c:extLst>
            <c:ext xmlns:c16="http://schemas.microsoft.com/office/drawing/2014/chart" uri="{C3380CC4-5D6E-409C-BE32-E72D297353CC}">
              <c16:uniqueId val="{00000009-E6C4-496B-BE86-5DD302E7C21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E6C4-496B-BE86-5DD302E7C21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E6C4-496B-BE86-5DD302E7C211}"/>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E6C4-496B-BE86-5DD302E7C211}"/>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E6C4-496B-BE86-5DD302E7C211}"/>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E6C4-496B-BE86-5DD302E7C211}"/>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E6C4-496B-BE86-5DD302E7C211}"/>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E6C4-496B-BE86-5DD302E7C211}"/>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E6C4-496B-BE86-5DD302E7C211}"/>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E6C4-496B-BE86-5DD302E7C21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Sheet1!$C$2:$C$10</c:f>
              <c:numCache>
                <c:formatCode>General</c:formatCode>
                <c:ptCount val="9"/>
                <c:pt idx="0">
                  <c:v>25</c:v>
                </c:pt>
                <c:pt idx="1">
                  <c:v>6</c:v>
                </c:pt>
                <c:pt idx="2">
                  <c:v>8</c:v>
                </c:pt>
                <c:pt idx="3">
                  <c:v>7</c:v>
                </c:pt>
                <c:pt idx="4">
                  <c:v>2</c:v>
                </c:pt>
                <c:pt idx="5">
                  <c:v>10</c:v>
                </c:pt>
                <c:pt idx="6">
                  <c:v>0</c:v>
                </c:pt>
                <c:pt idx="7">
                  <c:v>12</c:v>
                </c:pt>
                <c:pt idx="8">
                  <c:v>52</c:v>
                </c:pt>
              </c:numCache>
            </c:numRef>
          </c:val>
          <c:extLst>
            <c:ext xmlns:c16="http://schemas.microsoft.com/office/drawing/2014/chart" uri="{C3380CC4-5D6E-409C-BE32-E72D297353CC}">
              <c16:uniqueId val="{00000013-E6C4-496B-BE86-5DD302E7C21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264A-448B-BD76-623DB7D90CB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264A-448B-BD76-623DB7D90CB3}"/>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264A-448B-BD76-623DB7D90CB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Sheet1!$B$2:$B$4</c:f>
              <c:numCache>
                <c:formatCode>General</c:formatCode>
                <c:ptCount val="3"/>
                <c:pt idx="0">
                  <c:v>51</c:v>
                </c:pt>
                <c:pt idx="1">
                  <c:v>6</c:v>
                </c:pt>
                <c:pt idx="2">
                  <c:v>44</c:v>
                </c:pt>
              </c:numCache>
            </c:numRef>
          </c:val>
          <c:extLst>
            <c:ext xmlns:c16="http://schemas.microsoft.com/office/drawing/2014/chart" uri="{C3380CC4-5D6E-409C-BE32-E72D297353CC}">
              <c16:uniqueId val="{00000003-264A-448B-BD76-623DB7D90CB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264A-448B-BD76-623DB7D90CB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264A-448B-BD76-623DB7D90CB3}"/>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264A-448B-BD76-623DB7D90CB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Sheet1!$C$2:$C$4</c:f>
              <c:numCache>
                <c:formatCode>General</c:formatCode>
                <c:ptCount val="3"/>
                <c:pt idx="0">
                  <c:v>54</c:v>
                </c:pt>
                <c:pt idx="1">
                  <c:v>5</c:v>
                </c:pt>
                <c:pt idx="2">
                  <c:v>45</c:v>
                </c:pt>
              </c:numCache>
            </c:numRef>
          </c:val>
          <c:extLst>
            <c:ext xmlns:c16="http://schemas.microsoft.com/office/drawing/2014/chart" uri="{C3380CC4-5D6E-409C-BE32-E72D297353CC}">
              <c16:uniqueId val="{00000007-264A-448B-BD76-623DB7D90CB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26DD-4A51-BC90-02F27A4D816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26DD-4A51-BC90-02F27A4D816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26DD-4A51-BC90-02F27A4D8160}"/>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26DD-4A51-BC90-02F27A4D8160}"/>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26DD-4A51-BC90-02F27A4D8160}"/>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26DD-4A51-BC90-02F27A4D816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Sheet1!$B$2:$B$7</c:f>
              <c:numCache>
                <c:formatCode>General</c:formatCode>
                <c:ptCount val="6"/>
                <c:pt idx="0">
                  <c:v>33</c:v>
                </c:pt>
                <c:pt idx="1">
                  <c:v>4</c:v>
                </c:pt>
                <c:pt idx="2">
                  <c:v>17</c:v>
                </c:pt>
                <c:pt idx="3">
                  <c:v>26</c:v>
                </c:pt>
                <c:pt idx="4">
                  <c:v>10</c:v>
                </c:pt>
                <c:pt idx="5">
                  <c:v>10</c:v>
                </c:pt>
              </c:numCache>
            </c:numRef>
          </c:val>
          <c:extLst>
            <c:ext xmlns:c16="http://schemas.microsoft.com/office/drawing/2014/chart" uri="{C3380CC4-5D6E-409C-BE32-E72D297353CC}">
              <c16:uniqueId val="{00000006-26DD-4A51-BC90-02F27A4D816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26DD-4A51-BC90-02F27A4D816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26DD-4A51-BC90-02F27A4D816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26DD-4A51-BC90-02F27A4D8160}"/>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26DD-4A51-BC90-02F27A4D8160}"/>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26DD-4A51-BC90-02F27A4D8160}"/>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26DD-4A51-BC90-02F27A4D816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Sheet1!$C$2:$C$7</c:f>
              <c:numCache>
                <c:formatCode>General</c:formatCode>
                <c:ptCount val="6"/>
                <c:pt idx="0">
                  <c:v>28</c:v>
                </c:pt>
                <c:pt idx="1">
                  <c:v>5</c:v>
                </c:pt>
                <c:pt idx="2">
                  <c:v>22</c:v>
                </c:pt>
                <c:pt idx="3">
                  <c:v>26</c:v>
                </c:pt>
                <c:pt idx="4">
                  <c:v>12</c:v>
                </c:pt>
                <c:pt idx="5">
                  <c:v>8</c:v>
                </c:pt>
              </c:numCache>
            </c:numRef>
          </c:val>
          <c:extLst>
            <c:ext xmlns:c16="http://schemas.microsoft.com/office/drawing/2014/chart" uri="{C3380CC4-5D6E-409C-BE32-E72D297353CC}">
              <c16:uniqueId val="{0000000D-26DD-4A51-BC90-02F27A4D816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BCC6-4242-B0A1-A7CEEDF14F9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BCC6-4242-B0A1-A7CEEDF14F9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Sheet1!$B$2:$B$3</c:f>
              <c:numCache>
                <c:formatCode>General</c:formatCode>
                <c:ptCount val="2"/>
                <c:pt idx="0">
                  <c:v>69</c:v>
                </c:pt>
                <c:pt idx="1">
                  <c:v>31</c:v>
                </c:pt>
              </c:numCache>
            </c:numRef>
          </c:val>
          <c:extLst>
            <c:ext xmlns:c16="http://schemas.microsoft.com/office/drawing/2014/chart" uri="{C3380CC4-5D6E-409C-BE32-E72D297353CC}">
              <c16:uniqueId val="{00000002-BCC6-4242-B0A1-A7CEEDF14F9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BCC6-4242-B0A1-A7CEEDF14F9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BCC6-4242-B0A1-A7CEEDF14F9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Sheet1!$C$2:$C$3</c:f>
              <c:numCache>
                <c:formatCode>General</c:formatCode>
                <c:ptCount val="2"/>
                <c:pt idx="0">
                  <c:v>65</c:v>
                </c:pt>
                <c:pt idx="1">
                  <c:v>35</c:v>
                </c:pt>
              </c:numCache>
            </c:numRef>
          </c:val>
          <c:extLst>
            <c:ext xmlns:c16="http://schemas.microsoft.com/office/drawing/2014/chart" uri="{C3380CC4-5D6E-409C-BE32-E72D297353CC}">
              <c16:uniqueId val="{00000005-BCC6-4242-B0A1-A7CEEDF14F9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E92-4F8C-9111-5801883FF5D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E92-4F8C-9111-5801883FF5D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Sheet1!$B$2:$B$3</c:f>
              <c:numCache>
                <c:formatCode>General</c:formatCode>
                <c:ptCount val="2"/>
                <c:pt idx="0">
                  <c:v>26</c:v>
                </c:pt>
                <c:pt idx="1">
                  <c:v>74</c:v>
                </c:pt>
              </c:numCache>
            </c:numRef>
          </c:val>
          <c:extLst>
            <c:ext xmlns:c16="http://schemas.microsoft.com/office/drawing/2014/chart" uri="{C3380CC4-5D6E-409C-BE32-E72D297353CC}">
              <c16:uniqueId val="{00000002-1E92-4F8C-9111-5801883FF5D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E92-4F8C-9111-5801883FF5D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E92-4F8C-9111-5801883FF5D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Sheet1!$C$2:$C$3</c:f>
              <c:numCache>
                <c:formatCode>General</c:formatCode>
                <c:ptCount val="2"/>
                <c:pt idx="0">
                  <c:v>20</c:v>
                </c:pt>
                <c:pt idx="1">
                  <c:v>80</c:v>
                </c:pt>
              </c:numCache>
            </c:numRef>
          </c:val>
          <c:extLst>
            <c:ext xmlns:c16="http://schemas.microsoft.com/office/drawing/2014/chart" uri="{C3380CC4-5D6E-409C-BE32-E72D297353CC}">
              <c16:uniqueId val="{00000005-1E92-4F8C-9111-5801883FF5D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ABE-42A0-A82C-6615F21FEF5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ABE-42A0-A82C-6615F21FEF53}"/>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9ABE-42A0-A82C-6615F21FEF53}"/>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ABE-42A0-A82C-6615F21FEF53}"/>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ABE-42A0-A82C-6615F21FEF53}"/>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9ABE-42A0-A82C-6615F21FEF5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Sheet1!$B$2:$B$7</c:f>
              <c:numCache>
                <c:formatCode>General</c:formatCode>
                <c:ptCount val="6"/>
                <c:pt idx="0">
                  <c:v>46</c:v>
                </c:pt>
                <c:pt idx="1">
                  <c:v>46</c:v>
                </c:pt>
                <c:pt idx="2">
                  <c:v>1</c:v>
                </c:pt>
                <c:pt idx="3">
                  <c:v>0</c:v>
                </c:pt>
                <c:pt idx="4">
                  <c:v>4</c:v>
                </c:pt>
                <c:pt idx="5">
                  <c:v>2</c:v>
                </c:pt>
              </c:numCache>
            </c:numRef>
          </c:val>
          <c:extLst>
            <c:ext xmlns:c16="http://schemas.microsoft.com/office/drawing/2014/chart" uri="{C3380CC4-5D6E-409C-BE32-E72D297353CC}">
              <c16:uniqueId val="{00000006-9ABE-42A0-A82C-6615F21FEF5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9ABE-42A0-A82C-6615F21FEF5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9ABE-42A0-A82C-6615F21FEF53}"/>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9ABE-42A0-A82C-6615F21FEF53}"/>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9ABE-42A0-A82C-6615F21FEF53}"/>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9ABE-42A0-A82C-6615F21FEF53}"/>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9ABE-42A0-A82C-6615F21FEF5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Sheet1!$C$2:$C$7</c:f>
              <c:numCache>
                <c:formatCode>General</c:formatCode>
                <c:ptCount val="6"/>
                <c:pt idx="0">
                  <c:v>52</c:v>
                </c:pt>
                <c:pt idx="1">
                  <c:v>33</c:v>
                </c:pt>
                <c:pt idx="2">
                  <c:v>0</c:v>
                </c:pt>
                <c:pt idx="3">
                  <c:v>2</c:v>
                </c:pt>
                <c:pt idx="4">
                  <c:v>4</c:v>
                </c:pt>
                <c:pt idx="5">
                  <c:v>9</c:v>
                </c:pt>
              </c:numCache>
            </c:numRef>
          </c:val>
          <c:extLst>
            <c:ext xmlns:c16="http://schemas.microsoft.com/office/drawing/2014/chart" uri="{C3380CC4-5D6E-409C-BE32-E72D297353CC}">
              <c16:uniqueId val="{0000000D-9ABE-42A0-A82C-6615F21FEF5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C58-4F21-8100-4A23D4503FB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C58-4F21-8100-4A23D4503FB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82</c:v>
                </c:pt>
                <c:pt idx="1">
                  <c:v>7</c:v>
                </c:pt>
              </c:numCache>
            </c:numRef>
          </c:val>
          <c:extLst>
            <c:ext xmlns:c16="http://schemas.microsoft.com/office/drawing/2014/chart" uri="{C3380CC4-5D6E-409C-BE32-E72D297353CC}">
              <c16:uniqueId val="{00000002-3C58-4F21-8100-4A23D4503FB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C58-4F21-8100-4A23D4503FB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C58-4F21-8100-4A23D4503FB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86</c:v>
                </c:pt>
                <c:pt idx="1">
                  <c:v>8</c:v>
                </c:pt>
              </c:numCache>
            </c:numRef>
          </c:val>
          <c:extLst>
            <c:ext xmlns:c16="http://schemas.microsoft.com/office/drawing/2014/chart" uri="{C3380CC4-5D6E-409C-BE32-E72D297353CC}">
              <c16:uniqueId val="{00000005-3C58-4F21-8100-4A23D4503FB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FF3-4E5C-958E-6F1AF075007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FF3-4E5C-958E-6F1AF075007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87</c:v>
                </c:pt>
                <c:pt idx="1">
                  <c:v>8</c:v>
                </c:pt>
              </c:numCache>
            </c:numRef>
          </c:val>
          <c:extLst>
            <c:ext xmlns:c16="http://schemas.microsoft.com/office/drawing/2014/chart" uri="{C3380CC4-5D6E-409C-BE32-E72D297353CC}">
              <c16:uniqueId val="{00000002-3FF3-4E5C-958E-6F1AF075007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FF3-4E5C-958E-6F1AF075007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FF3-4E5C-958E-6F1AF075007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86</c:v>
                </c:pt>
                <c:pt idx="1">
                  <c:v>6</c:v>
                </c:pt>
              </c:numCache>
            </c:numRef>
          </c:val>
          <c:extLst>
            <c:ext xmlns:c16="http://schemas.microsoft.com/office/drawing/2014/chart" uri="{C3380CC4-5D6E-409C-BE32-E72D297353CC}">
              <c16:uniqueId val="{00000005-3FF3-4E5C-958E-6F1AF075007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1E5-4181-9194-1004D86FA39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1E5-4181-9194-1004D86FA39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71</c:v>
                </c:pt>
                <c:pt idx="1">
                  <c:v>9</c:v>
                </c:pt>
              </c:numCache>
            </c:numRef>
          </c:val>
          <c:extLst>
            <c:ext xmlns:c16="http://schemas.microsoft.com/office/drawing/2014/chart" uri="{C3380CC4-5D6E-409C-BE32-E72D297353CC}">
              <c16:uniqueId val="{00000002-A1E5-4181-9194-1004D86FA39E}"/>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1E5-4181-9194-1004D86FA39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1E5-4181-9194-1004D86FA39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75</c:v>
                </c:pt>
                <c:pt idx="1">
                  <c:v>10</c:v>
                </c:pt>
              </c:numCache>
            </c:numRef>
          </c:val>
          <c:extLst>
            <c:ext xmlns:c16="http://schemas.microsoft.com/office/drawing/2014/chart" uri="{C3380CC4-5D6E-409C-BE32-E72D297353CC}">
              <c16:uniqueId val="{00000005-A1E5-4181-9194-1004D86FA39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4F5-42A7-8EC5-24B810DBB7D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4F5-42A7-8EC5-24B810DBB7D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96</c:v>
                </c:pt>
                <c:pt idx="1">
                  <c:v>4</c:v>
                </c:pt>
              </c:numCache>
            </c:numRef>
          </c:val>
          <c:extLst>
            <c:ext xmlns:c16="http://schemas.microsoft.com/office/drawing/2014/chart" uri="{C3380CC4-5D6E-409C-BE32-E72D297353CC}">
              <c16:uniqueId val="{00000002-A4F5-42A7-8EC5-24B810DBB7D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4F5-42A7-8EC5-24B810DBB7D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4F5-42A7-8EC5-24B810DBB7D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88</c:v>
                </c:pt>
                <c:pt idx="1">
                  <c:v>12</c:v>
                </c:pt>
              </c:numCache>
            </c:numRef>
          </c:val>
          <c:extLst>
            <c:ext xmlns:c16="http://schemas.microsoft.com/office/drawing/2014/chart" uri="{C3380CC4-5D6E-409C-BE32-E72D297353CC}">
              <c16:uniqueId val="{00000005-A4F5-42A7-8EC5-24B810DBB7D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B2D-4A75-8936-E0768A1ED02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B2D-4A75-8936-E0768A1ED02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29</c:v>
                </c:pt>
                <c:pt idx="1">
                  <c:v>56</c:v>
                </c:pt>
              </c:numCache>
            </c:numRef>
          </c:val>
          <c:extLst>
            <c:ext xmlns:c16="http://schemas.microsoft.com/office/drawing/2014/chart" uri="{C3380CC4-5D6E-409C-BE32-E72D297353CC}">
              <c16:uniqueId val="{00000002-DB2D-4A75-8936-E0768A1ED021}"/>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B2D-4A75-8936-E0768A1ED021}"/>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B2D-4A75-8936-E0768A1ED021}"/>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43</c:v>
                </c:pt>
                <c:pt idx="1">
                  <c:v>44</c:v>
                </c:pt>
              </c:numCache>
            </c:numRef>
          </c:val>
          <c:extLst>
            <c:ext xmlns:c16="http://schemas.microsoft.com/office/drawing/2014/chart" uri="{C3380CC4-5D6E-409C-BE32-E72D297353CC}">
              <c16:uniqueId val="{00000005-DB2D-4A75-8936-E0768A1ED021}"/>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B643-42C6-A17C-A29E78815D9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B643-42C6-A17C-A29E78815D9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91</c:v>
                </c:pt>
                <c:pt idx="1">
                  <c:v>9</c:v>
                </c:pt>
              </c:numCache>
            </c:numRef>
          </c:val>
          <c:extLst>
            <c:ext xmlns:c16="http://schemas.microsoft.com/office/drawing/2014/chart" uri="{C3380CC4-5D6E-409C-BE32-E72D297353CC}">
              <c16:uniqueId val="{00000002-B643-42C6-A17C-A29E78815D9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B643-42C6-A17C-A29E78815D9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B643-42C6-A17C-A29E78815D9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90</c:v>
                </c:pt>
                <c:pt idx="1">
                  <c:v>10</c:v>
                </c:pt>
              </c:numCache>
            </c:numRef>
          </c:val>
          <c:extLst>
            <c:ext xmlns:c16="http://schemas.microsoft.com/office/drawing/2014/chart" uri="{C3380CC4-5D6E-409C-BE32-E72D297353CC}">
              <c16:uniqueId val="{00000005-B643-42C6-A17C-A29E78815D9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97B-43E5-96AD-B8506E36B762}"/>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97B-43E5-96AD-B8506E36B76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90</c:v>
                </c:pt>
                <c:pt idx="1">
                  <c:v>10</c:v>
                </c:pt>
              </c:numCache>
            </c:numRef>
          </c:val>
          <c:extLst>
            <c:ext xmlns:c16="http://schemas.microsoft.com/office/drawing/2014/chart" uri="{C3380CC4-5D6E-409C-BE32-E72D297353CC}">
              <c16:uniqueId val="{00000002-697B-43E5-96AD-B8506E36B762}"/>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97B-43E5-96AD-B8506E36B762}"/>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97B-43E5-96AD-B8506E36B76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85</c:v>
                </c:pt>
                <c:pt idx="1">
                  <c:v>15</c:v>
                </c:pt>
              </c:numCache>
            </c:numRef>
          </c:val>
          <c:extLst>
            <c:ext xmlns:c16="http://schemas.microsoft.com/office/drawing/2014/chart" uri="{C3380CC4-5D6E-409C-BE32-E72D297353CC}">
              <c16:uniqueId val="{00000005-697B-43E5-96AD-B8506E36B762}"/>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0F2-4915-9884-E4BD6819B85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0F2-4915-9884-E4BD6819B857}"/>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70F2-4915-9884-E4BD6819B857}"/>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0F2-4915-9884-E4BD6819B857}"/>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0F2-4915-9884-E4BD6819B857}"/>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70F2-4915-9884-E4BD6819B857}"/>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70F2-4915-9884-E4BD6819B857}"/>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70F2-4915-9884-E4BD6819B857}"/>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70F2-4915-9884-E4BD6819B85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Sheet1!$B$2:$B$10</c:f>
              <c:numCache>
                <c:formatCode>General</c:formatCode>
                <c:ptCount val="9"/>
                <c:pt idx="0">
                  <c:v>46</c:v>
                </c:pt>
                <c:pt idx="1">
                  <c:v>13</c:v>
                </c:pt>
                <c:pt idx="2">
                  <c:v>9</c:v>
                </c:pt>
                <c:pt idx="3">
                  <c:v>22</c:v>
                </c:pt>
                <c:pt idx="4">
                  <c:v>1</c:v>
                </c:pt>
                <c:pt idx="5">
                  <c:v>18</c:v>
                </c:pt>
                <c:pt idx="6">
                  <c:v>14</c:v>
                </c:pt>
                <c:pt idx="7">
                  <c:v>13</c:v>
                </c:pt>
                <c:pt idx="8">
                  <c:v>3</c:v>
                </c:pt>
              </c:numCache>
            </c:numRef>
          </c:val>
          <c:extLst>
            <c:ext xmlns:c16="http://schemas.microsoft.com/office/drawing/2014/chart" uri="{C3380CC4-5D6E-409C-BE32-E72D297353CC}">
              <c16:uniqueId val="{00000009-70F2-4915-9884-E4BD6819B85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70F2-4915-9884-E4BD6819B85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70F2-4915-9884-E4BD6819B857}"/>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70F2-4915-9884-E4BD6819B857}"/>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70F2-4915-9884-E4BD6819B857}"/>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70F2-4915-9884-E4BD6819B857}"/>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70F2-4915-9884-E4BD6819B857}"/>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70F2-4915-9884-E4BD6819B857}"/>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70F2-4915-9884-E4BD6819B857}"/>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70F2-4915-9884-E4BD6819B85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Sheet1!$C$2:$C$10</c:f>
              <c:numCache>
                <c:formatCode>General</c:formatCode>
                <c:ptCount val="9"/>
                <c:pt idx="0">
                  <c:v>37</c:v>
                </c:pt>
                <c:pt idx="1">
                  <c:v>12</c:v>
                </c:pt>
                <c:pt idx="2">
                  <c:v>9</c:v>
                </c:pt>
                <c:pt idx="3">
                  <c:v>7</c:v>
                </c:pt>
                <c:pt idx="4">
                  <c:v>2</c:v>
                </c:pt>
                <c:pt idx="5">
                  <c:v>22</c:v>
                </c:pt>
                <c:pt idx="6">
                  <c:v>16</c:v>
                </c:pt>
                <c:pt idx="7">
                  <c:v>15</c:v>
                </c:pt>
                <c:pt idx="8">
                  <c:v>5</c:v>
                </c:pt>
              </c:numCache>
            </c:numRef>
          </c:val>
          <c:extLst>
            <c:ext xmlns:c16="http://schemas.microsoft.com/office/drawing/2014/chart" uri="{C3380CC4-5D6E-409C-BE32-E72D297353CC}">
              <c16:uniqueId val="{00000013-70F2-4915-9884-E4BD6819B85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4FB-435E-9286-919A8C0D831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4FB-435E-9286-919A8C0D831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95</c:v>
                </c:pt>
                <c:pt idx="1">
                  <c:v>5</c:v>
                </c:pt>
              </c:numCache>
            </c:numRef>
          </c:val>
          <c:extLst>
            <c:ext xmlns:c16="http://schemas.microsoft.com/office/drawing/2014/chart" uri="{C3380CC4-5D6E-409C-BE32-E72D297353CC}">
              <c16:uniqueId val="{00000002-F4FB-435E-9286-919A8C0D831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4FB-435E-9286-919A8C0D831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4FB-435E-9286-919A8C0D831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83</c:v>
                </c:pt>
                <c:pt idx="1">
                  <c:v>17</c:v>
                </c:pt>
              </c:numCache>
            </c:numRef>
          </c:val>
          <c:extLst>
            <c:ext xmlns:c16="http://schemas.microsoft.com/office/drawing/2014/chart" uri="{C3380CC4-5D6E-409C-BE32-E72D297353CC}">
              <c16:uniqueId val="{00000005-F4FB-435E-9286-919A8C0D831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688-444D-B28A-FCAA234C9D7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688-444D-B28A-FCAA234C9D7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67</c:v>
                </c:pt>
                <c:pt idx="1">
                  <c:v>18</c:v>
                </c:pt>
              </c:numCache>
            </c:numRef>
          </c:val>
          <c:extLst>
            <c:ext xmlns:c16="http://schemas.microsoft.com/office/drawing/2014/chart" uri="{C3380CC4-5D6E-409C-BE32-E72D297353CC}">
              <c16:uniqueId val="{00000002-F688-444D-B28A-FCAA234C9D7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688-444D-B28A-FCAA234C9D7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688-444D-B28A-FCAA234C9D7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72</c:v>
                </c:pt>
                <c:pt idx="1">
                  <c:v>12</c:v>
                </c:pt>
              </c:numCache>
            </c:numRef>
          </c:val>
          <c:extLst>
            <c:ext xmlns:c16="http://schemas.microsoft.com/office/drawing/2014/chart" uri="{C3380CC4-5D6E-409C-BE32-E72D297353CC}">
              <c16:uniqueId val="{00000005-F688-444D-B28A-FCAA234C9D7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F16-405F-BF8C-49DE5292110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F16-405F-BF8C-49DE5292110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38</c:v>
                </c:pt>
                <c:pt idx="1">
                  <c:v>54</c:v>
                </c:pt>
              </c:numCache>
            </c:numRef>
          </c:val>
          <c:extLst>
            <c:ext xmlns:c16="http://schemas.microsoft.com/office/drawing/2014/chart" uri="{C3380CC4-5D6E-409C-BE32-E72D297353CC}">
              <c16:uniqueId val="{00000002-DF16-405F-BF8C-49DE5292110A}"/>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F16-405F-BF8C-49DE5292110A}"/>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F16-405F-BF8C-49DE5292110A}"/>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33</c:v>
                </c:pt>
                <c:pt idx="1">
                  <c:v>55</c:v>
                </c:pt>
              </c:numCache>
            </c:numRef>
          </c:val>
          <c:extLst>
            <c:ext xmlns:c16="http://schemas.microsoft.com/office/drawing/2014/chart" uri="{C3380CC4-5D6E-409C-BE32-E72D297353CC}">
              <c16:uniqueId val="{00000005-DF16-405F-BF8C-49DE5292110A}"/>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E92-4C30-96E2-7BB62BD5116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E92-4C30-96E2-7BB62BD5116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Sheet1!$B$2:$B$3</c:f>
              <c:numCache>
                <c:formatCode>General</c:formatCode>
                <c:ptCount val="2"/>
                <c:pt idx="0">
                  <c:v>83</c:v>
                </c:pt>
                <c:pt idx="1">
                  <c:v>17</c:v>
                </c:pt>
              </c:numCache>
            </c:numRef>
          </c:val>
          <c:extLst>
            <c:ext xmlns:c16="http://schemas.microsoft.com/office/drawing/2014/chart" uri="{C3380CC4-5D6E-409C-BE32-E72D297353CC}">
              <c16:uniqueId val="{00000002-7E92-4C30-96E2-7BB62BD5116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E92-4C30-96E2-7BB62BD5116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E92-4C30-96E2-7BB62BD5116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Sheet1!$C$2:$C$3</c:f>
              <c:numCache>
                <c:formatCode>General</c:formatCode>
                <c:ptCount val="2"/>
                <c:pt idx="0">
                  <c:v>90</c:v>
                </c:pt>
                <c:pt idx="1">
                  <c:v>10</c:v>
                </c:pt>
              </c:numCache>
            </c:numRef>
          </c:val>
          <c:extLst>
            <c:ext xmlns:c16="http://schemas.microsoft.com/office/drawing/2014/chart" uri="{C3380CC4-5D6E-409C-BE32-E72D297353CC}">
              <c16:uniqueId val="{00000005-7E92-4C30-96E2-7BB62BD5116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E1C5-4899-988F-A1810A0B154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E1C5-4899-988F-A1810A0B1546}"/>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E1C5-4899-988F-A1810A0B1546}"/>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E1C5-4899-988F-A1810A0B1546}"/>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E1C5-4899-988F-A1810A0B1546}"/>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E1C5-4899-988F-A1810A0B1546}"/>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E1C5-4899-988F-A1810A0B1546}"/>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E1C5-4899-988F-A1810A0B154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Sheet1!$B$2:$B$9</c:f>
              <c:numCache>
                <c:formatCode>General</c:formatCode>
                <c:ptCount val="8"/>
                <c:pt idx="0">
                  <c:v>30</c:v>
                </c:pt>
                <c:pt idx="1">
                  <c:v>10</c:v>
                </c:pt>
                <c:pt idx="2">
                  <c:v>58</c:v>
                </c:pt>
                <c:pt idx="3">
                  <c:v>7</c:v>
                </c:pt>
                <c:pt idx="4">
                  <c:v>0</c:v>
                </c:pt>
                <c:pt idx="5">
                  <c:v>17</c:v>
                </c:pt>
                <c:pt idx="6">
                  <c:v>10</c:v>
                </c:pt>
                <c:pt idx="7">
                  <c:v>28</c:v>
                </c:pt>
              </c:numCache>
            </c:numRef>
          </c:val>
          <c:extLst>
            <c:ext xmlns:c16="http://schemas.microsoft.com/office/drawing/2014/chart" uri="{C3380CC4-5D6E-409C-BE32-E72D297353CC}">
              <c16:uniqueId val="{00000008-E1C5-4899-988F-A1810A0B154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E1C5-4899-988F-A1810A0B154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E1C5-4899-988F-A1810A0B1546}"/>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E1C5-4899-988F-A1810A0B1546}"/>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E1C5-4899-988F-A1810A0B1546}"/>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E1C5-4899-988F-A1810A0B1546}"/>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E1C5-4899-988F-A1810A0B1546}"/>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E1C5-4899-988F-A1810A0B1546}"/>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E1C5-4899-988F-A1810A0B154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Sheet1!$C$2:$C$9</c:f>
              <c:numCache>
                <c:formatCode>General</c:formatCode>
                <c:ptCount val="8"/>
                <c:pt idx="0">
                  <c:v>49</c:v>
                </c:pt>
                <c:pt idx="1">
                  <c:v>31</c:v>
                </c:pt>
                <c:pt idx="2">
                  <c:v>49</c:v>
                </c:pt>
                <c:pt idx="3">
                  <c:v>21</c:v>
                </c:pt>
                <c:pt idx="4">
                  <c:v>0</c:v>
                </c:pt>
                <c:pt idx="5">
                  <c:v>22</c:v>
                </c:pt>
                <c:pt idx="6">
                  <c:v>5</c:v>
                </c:pt>
                <c:pt idx="7">
                  <c:v>24</c:v>
                </c:pt>
              </c:numCache>
            </c:numRef>
          </c:val>
          <c:extLst>
            <c:ext xmlns:c16="http://schemas.microsoft.com/office/drawing/2014/chart" uri="{C3380CC4-5D6E-409C-BE32-E72D297353CC}">
              <c16:uniqueId val="{00000011-E1C5-4899-988F-A1810A0B154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F7A-4271-8C60-79B2B5BAABD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F7A-4271-8C60-79B2B5BAABD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25</c:v>
                </c:pt>
                <c:pt idx="1">
                  <c:v>75</c:v>
                </c:pt>
              </c:numCache>
            </c:numRef>
          </c:val>
          <c:extLst>
            <c:ext xmlns:c16="http://schemas.microsoft.com/office/drawing/2014/chart" uri="{C3380CC4-5D6E-409C-BE32-E72D297353CC}">
              <c16:uniqueId val="{00000002-3F7A-4271-8C60-79B2B5BAABD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F7A-4271-8C60-79B2B5BAABD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F7A-4271-8C60-79B2B5BAABD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23</c:v>
                </c:pt>
                <c:pt idx="1">
                  <c:v>77</c:v>
                </c:pt>
              </c:numCache>
            </c:numRef>
          </c:val>
          <c:extLst>
            <c:ext xmlns:c16="http://schemas.microsoft.com/office/drawing/2014/chart" uri="{C3380CC4-5D6E-409C-BE32-E72D297353CC}">
              <c16:uniqueId val="{00000005-3F7A-4271-8C60-79B2B5BAABD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EF4-404F-818B-B98390190EF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EF4-404F-818B-B98390190EF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Sheet1!$B$2:$B$3</c:f>
              <c:numCache>
                <c:formatCode>General</c:formatCode>
                <c:ptCount val="2"/>
                <c:pt idx="0">
                  <c:v>17</c:v>
                </c:pt>
                <c:pt idx="1">
                  <c:v>83</c:v>
                </c:pt>
              </c:numCache>
            </c:numRef>
          </c:val>
          <c:extLst>
            <c:ext xmlns:c16="http://schemas.microsoft.com/office/drawing/2014/chart" uri="{C3380CC4-5D6E-409C-BE32-E72D297353CC}">
              <c16:uniqueId val="{00000002-7EF4-404F-818B-B98390190EF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EF4-404F-818B-B98390190EF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EF4-404F-818B-B98390190EF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Sheet1!$C$2:$C$3</c:f>
              <c:numCache>
                <c:formatCode>General</c:formatCode>
                <c:ptCount val="2"/>
                <c:pt idx="0">
                  <c:v>28</c:v>
                </c:pt>
                <c:pt idx="1">
                  <c:v>72</c:v>
                </c:pt>
              </c:numCache>
            </c:numRef>
          </c:val>
          <c:extLst>
            <c:ext xmlns:c16="http://schemas.microsoft.com/office/drawing/2014/chart" uri="{C3380CC4-5D6E-409C-BE32-E72D297353CC}">
              <c16:uniqueId val="{00000005-7EF4-404F-818B-B98390190EF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46E2-4A8C-825A-F443CD546BD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46E2-4A8C-825A-F443CD546BD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52</c:v>
                </c:pt>
                <c:pt idx="1">
                  <c:v>26</c:v>
                </c:pt>
              </c:numCache>
            </c:numRef>
          </c:val>
          <c:extLst>
            <c:ext xmlns:c16="http://schemas.microsoft.com/office/drawing/2014/chart" uri="{C3380CC4-5D6E-409C-BE32-E72D297353CC}">
              <c16:uniqueId val="{00000002-46E2-4A8C-825A-F443CD546BD8}"/>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46E2-4A8C-825A-F443CD546BD8}"/>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46E2-4A8C-825A-F443CD546BD8}"/>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60</c:v>
                </c:pt>
                <c:pt idx="1">
                  <c:v>22</c:v>
                </c:pt>
              </c:numCache>
            </c:numRef>
          </c:val>
          <c:extLst>
            <c:ext xmlns:c16="http://schemas.microsoft.com/office/drawing/2014/chart" uri="{C3380CC4-5D6E-409C-BE32-E72D297353CC}">
              <c16:uniqueId val="{00000005-46E2-4A8C-825A-F443CD546BD8}"/>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C9A-48BA-B6E4-DD7C146EBDE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C9A-48BA-B6E4-DD7C146EBDE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77</c:v>
                </c:pt>
                <c:pt idx="1">
                  <c:v>23</c:v>
                </c:pt>
              </c:numCache>
            </c:numRef>
          </c:val>
          <c:extLst>
            <c:ext xmlns:c16="http://schemas.microsoft.com/office/drawing/2014/chart" uri="{C3380CC4-5D6E-409C-BE32-E72D297353CC}">
              <c16:uniqueId val="{00000002-6C9A-48BA-B6E4-DD7C146EBDEB}"/>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C9A-48BA-B6E4-DD7C146EBDE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C9A-48BA-B6E4-DD7C146EBDE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72</c:v>
                </c:pt>
                <c:pt idx="1">
                  <c:v>24</c:v>
                </c:pt>
              </c:numCache>
            </c:numRef>
          </c:val>
          <c:extLst>
            <c:ext xmlns:c16="http://schemas.microsoft.com/office/drawing/2014/chart" uri="{C3380CC4-5D6E-409C-BE32-E72D297353CC}">
              <c16:uniqueId val="{00000005-6C9A-48BA-B6E4-DD7C146EBDEB}"/>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12/07/2025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Divider ">
    <p:bg>
      <p:bgPr>
        <a:solidFill>
          <a:schemeClr val="tx1"/>
        </a:solidFill>
        <a:effectLst/>
      </p:bgPr>
    </p:bg>
    <p:spTree>
      <p:nvGrpSpPr>
        <p:cNvPr id="1" name=""/>
        <p:cNvGrpSpPr/>
        <p:nvPr/>
      </p:nvGrpSpPr>
      <p:grpSpPr>
        <a:xfrm>
          <a:off x="0" y="0"/>
          <a:ext cx="0" cy="0"/>
          <a:chOff x="0" y="0"/>
          <a:ch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Full Pag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chOff x="0" y="0"/>
          <a:ch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 Title and Full Page Content (With Question, Base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005EB8"/>
        </a:solidFill>
        <a:effectLst/>
      </p:bgPr>
    </p:bg>
    <p:spTree>
      <p:nvGrpSpPr>
        <p:cNvPr id="1" name=""/>
        <p:cNvGrpSpPr/>
        <p:nvPr/>
      </p:nvGrpSpPr>
      <p:grpSpPr>
        <a:xfrm>
          <a:off x="0" y="0"/>
          <a:ext cx="0" cy="0"/>
          <a:chOff x="0" y="0"/>
          <a:ch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2025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p-patient.co.uk/weighted-dat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hyperlink" Target="https://gp-patient.co.uk/FAQ"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chart" Target="../charts/chart1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chart" Target="../charts/chart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chart" Target="../charts/chart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chart" Target="../charts/chart15.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chart" Target="../charts/chart1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chart" Target="../charts/chart1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5.xml"/><Relationship Id="rId5" Type="http://schemas.openxmlformats.org/officeDocument/2006/relationships/chart" Target="../charts/chart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chart" Target="../charts/chart19.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5.xml"/><Relationship Id="rId5" Type="http://schemas.openxmlformats.org/officeDocument/2006/relationships/chart" Target="../charts/chart20.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chart" Target="../charts/chart2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5.xml"/><Relationship Id="rId5" Type="http://schemas.openxmlformats.org/officeDocument/2006/relationships/chart" Target="../charts/chart2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chart" Target="../charts/chart2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chart" Target="../charts/chart2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chart" Target="../charts/chart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chart" Target="../charts/char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chart" Target="../charts/char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hlinkClick r:id="rId3"/>
              </a:rPr>
              <a:t>See the GP Patient Survey website for further information about weighting.</a:t>
            </a:r>
            <a:endParaRPr lang="en-GB" sz="1200" u="sng">
              <a:solidFill>
                <a:srgbClr val="0563C1"/>
              </a:solidFill>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hlinkClick r:id="rId4"/>
              </a:rPr>
              <a:t>GP Patient Survey website FAQ.</a:t>
            </a:r>
            <a:endParaRPr lang="en-GB" sz="1200">
              <a:solidFill>
                <a:srgbClr val="000000"/>
              </a:solidFill>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(109), 2025 (106)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(113), 2025 (111)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(108), 2025 (102)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(112), 2025 (105)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(76)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(85), 2025 (77)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didn’t need a choice’ or ’I can’t remember’  (weighted):  2024 (26) 2025 (28)</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(109), 2025 (103)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(113), 2025 (105)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(97), 2025 (92)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(99), 2025 (88)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(13) 2025 (16)</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(108),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(112), 2025 (106)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(107),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(111), 2025 (106)</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(108), 2025 (101)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(110), 2025 (104)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(3)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(107), 2025 (102)</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(108), 2025 (104)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(5)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(78), 2025 (74)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(79), 2025 (85)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(33) 2025 (20)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(106), 2025 (105)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(109), 2025 (107)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(4) 2025 (4)</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(104), 2025 (99)</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(106), 2025 (103)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(6) 2025 (3)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(107), 2025 (101)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(109), 2025 (104)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(3)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(100), 2025 (93)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(102), 2025 (95)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or it didn’t apply’ (weighted):  2024 (10) 2025 (10)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(108), 2025 (103)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(112), 2025 (105)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(107), 2025 (101)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(110), 2025 (104)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(2)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(110), 2025 (106)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(113), 2025 (111)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(36), 2025 (50)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(43), 2025 (65)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(70) 2025 (47)</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(40), 2025 (51)</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(41), 2025 (65)</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(72) 2025 (46)</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(107),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(110), 2025 (104)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(4) 2025 (8)</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(110), 2025 (105)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(113), 2025 (110)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(109),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(113), 2025 (109)</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Q7.  How often do you get to see or speak to your preferred healthcare professional when you ask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(24), 2025 (25)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(25), 2025 (21)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(3) 2025 (5)</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(110), 2025 (104)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(113), 2025 (107)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SOTHALL &amp; BEIGHTON HEALTH CENTRES</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3.14"/>
  <p:tag name="AS_TITLE" val="Aspose.Slides for .NET 4.0 Client Profile"/>
  <p:tag name="AS_VERSION" val="22.3"/>
  <p:tag name="PRESGUID" val="223c9c9d-0fa9-4ad3-a0f6-14cf2c647e40"/>
</p:tagLst>
</file>

<file path=ppt/theme/theme1.xml><?xml version="1.0" encoding="utf-8"?>
<a:theme xmlns:a="http://schemas.openxmlformats.org/drawingml/2006/main" name="UK - Ipsos SRI">
  <a:themeElements>
    <a:clrScheme name="Custom 2">
      <a:dk1>
        <a:srgbClr val="292926"/>
      </a:dk1>
      <a:lt1>
        <a:srgbClr val="FFFFFF"/>
      </a:lt1>
      <a:dk2>
        <a:srgbClr val="639EC8"/>
      </a:dk2>
      <a:lt2>
        <a:srgbClr val="292926"/>
      </a:lt2>
      <a:accent1>
        <a:srgbClr val="639EC8"/>
      </a:accent1>
      <a:accent2>
        <a:srgbClr val="003087"/>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3172</Words>
  <Application>Microsoft Office PowerPoint</Application>
  <PresentationFormat>Widescreen</PresentationFormat>
  <Paragraphs>270</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(Body)</vt:lpstr>
      <vt:lpstr>Arial Black</vt:lpstr>
      <vt:lpstr>Calibri</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Dowdell</dc:creator>
  <cp:lastModifiedBy>HUGHES, Lynsey (PRIMARY CARE SHEFFIELD LTD)</cp:lastModifiedBy>
  <cp:revision>95</cp:revision>
  <dcterms:created xsi:type="dcterms:W3CDTF">2018-05-30T12:52:08Z</dcterms:created>
  <dcterms:modified xsi:type="dcterms:W3CDTF">2025-07-12T18:53:12Z</dcterms:modified>
</cp:coreProperties>
</file>